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62" r:id="rId3"/>
    <p:sldId id="261" r:id="rId4"/>
    <p:sldId id="258" r:id="rId5"/>
    <p:sldId id="259" r:id="rId6"/>
    <p:sldId id="263" r:id="rId7"/>
    <p:sldId id="265" r:id="rId8"/>
    <p:sldId id="266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96B2-0807-4CE9-83F4-02973C0F26D1}" type="datetimeFigureOut">
              <a:rPr lang="hr-HR" smtClean="0"/>
              <a:t>23.2.2015.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FF3B-1D9C-4539-A261-2D59545715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233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96B2-0807-4CE9-83F4-02973C0F26D1}" type="datetimeFigureOut">
              <a:rPr lang="hr-HR" smtClean="0"/>
              <a:t>23.2.2015.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FF3B-1D9C-4539-A261-2D59545715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712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96B2-0807-4CE9-83F4-02973C0F26D1}" type="datetimeFigureOut">
              <a:rPr lang="hr-HR" smtClean="0"/>
              <a:t>23.2.2015.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FF3B-1D9C-4539-A261-2D59545715AA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4535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96B2-0807-4CE9-83F4-02973C0F26D1}" type="datetimeFigureOut">
              <a:rPr lang="hr-HR" smtClean="0"/>
              <a:t>23.2.2015.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FF3B-1D9C-4539-A261-2D59545715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154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96B2-0807-4CE9-83F4-02973C0F26D1}" type="datetimeFigureOut">
              <a:rPr lang="hr-HR" smtClean="0"/>
              <a:t>23.2.2015.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FF3B-1D9C-4539-A261-2D59545715AA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256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96B2-0807-4CE9-83F4-02973C0F26D1}" type="datetimeFigureOut">
              <a:rPr lang="hr-HR" smtClean="0"/>
              <a:t>23.2.2015.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FF3B-1D9C-4539-A261-2D59545715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8502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96B2-0807-4CE9-83F4-02973C0F26D1}" type="datetimeFigureOut">
              <a:rPr lang="hr-HR" smtClean="0"/>
              <a:t>23.2.2015.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FF3B-1D9C-4539-A261-2D59545715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5282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96B2-0807-4CE9-83F4-02973C0F26D1}" type="datetimeFigureOut">
              <a:rPr lang="hr-HR" smtClean="0"/>
              <a:t>23.2.2015.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FF3B-1D9C-4539-A261-2D59545715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072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96B2-0807-4CE9-83F4-02973C0F26D1}" type="datetimeFigureOut">
              <a:rPr lang="hr-HR" smtClean="0"/>
              <a:t>23.2.2015.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FF3B-1D9C-4539-A261-2D59545715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906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96B2-0807-4CE9-83F4-02973C0F26D1}" type="datetimeFigureOut">
              <a:rPr lang="hr-HR" smtClean="0"/>
              <a:t>23.2.2015.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FF3B-1D9C-4539-A261-2D59545715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016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96B2-0807-4CE9-83F4-02973C0F26D1}" type="datetimeFigureOut">
              <a:rPr lang="hr-HR" smtClean="0"/>
              <a:t>23.2.2015.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FF3B-1D9C-4539-A261-2D59545715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119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96B2-0807-4CE9-83F4-02973C0F26D1}" type="datetimeFigureOut">
              <a:rPr lang="hr-HR" smtClean="0"/>
              <a:t>23.2.2015.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FF3B-1D9C-4539-A261-2D59545715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118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96B2-0807-4CE9-83F4-02973C0F26D1}" type="datetimeFigureOut">
              <a:rPr lang="hr-HR" smtClean="0"/>
              <a:t>23.2.2015.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FF3B-1D9C-4539-A261-2D59545715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596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96B2-0807-4CE9-83F4-02973C0F26D1}" type="datetimeFigureOut">
              <a:rPr lang="hr-HR" smtClean="0"/>
              <a:t>23.2.2015.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FF3B-1D9C-4539-A261-2D59545715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747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96B2-0807-4CE9-83F4-02973C0F26D1}" type="datetimeFigureOut">
              <a:rPr lang="hr-HR" smtClean="0"/>
              <a:t>23.2.2015.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FF3B-1D9C-4539-A261-2D59545715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960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96B2-0807-4CE9-83F4-02973C0F26D1}" type="datetimeFigureOut">
              <a:rPr lang="hr-HR" smtClean="0"/>
              <a:t>23.2.2015.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FF3B-1D9C-4539-A261-2D59545715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3398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296B2-0807-4CE9-83F4-02973C0F26D1}" type="datetimeFigureOut">
              <a:rPr lang="hr-HR" smtClean="0"/>
              <a:t>23.2.2015.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827FF3B-1D9C-4539-A261-2D59545715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88248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0" Type="http://schemas.openxmlformats.org/officeDocument/2006/relationships/slide" Target="slide4.xml"/><Relationship Id="rId4" Type="http://schemas.openxmlformats.org/officeDocument/2006/relationships/slide" Target="slide5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173248" y="685799"/>
            <a:ext cx="3511963" cy="2971801"/>
          </a:xfrm>
        </p:spPr>
        <p:txBody>
          <a:bodyPr>
            <a:noAutofit/>
          </a:bodyPr>
          <a:lstStyle/>
          <a:p>
            <a:r>
              <a:rPr lang="hr-HR" sz="9600" b="1" dirty="0" smtClean="0"/>
              <a:t>                                      SPLIT</a:t>
            </a:r>
            <a:endParaRPr lang="hr-HR" sz="96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7056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plit - my collage 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990" y="360733"/>
            <a:ext cx="4698652" cy="264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Povijesni kompleks Splita s Dioklecijanovom palačom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745" y="5044133"/>
            <a:ext cx="2246479" cy="125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041075">
            <a:off x="5220504" y="4178426"/>
            <a:ext cx="3078747" cy="1731414"/>
          </a:xfrm>
          <a:prstGeom prst="rect">
            <a:avLst/>
          </a:prstGeom>
        </p:spPr>
      </p:pic>
      <p:pic>
        <p:nvPicPr>
          <p:cNvPr id="5" name="Slika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741" y="4720901"/>
            <a:ext cx="2920237" cy="1639966"/>
          </a:xfrm>
          <a:prstGeom prst="rect">
            <a:avLst/>
          </a:prstGeom>
        </p:spPr>
      </p:pic>
      <p:pic>
        <p:nvPicPr>
          <p:cNvPr id="2052" name="Picture 4" descr="http://static.panoramio.com/photos/large/53519408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1660">
            <a:off x="1607922" y="878751"/>
            <a:ext cx="3778979" cy="283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36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Split</a:t>
            </a:r>
            <a:r>
              <a:rPr lang="hr-HR" dirty="0"/>
              <a:t> je najveći grad u Dalmaciji, drugi po veličini </a:t>
            </a:r>
            <a:r>
              <a:rPr lang="hr-HR" dirty="0" smtClean="0"/>
              <a:t>grad</a:t>
            </a:r>
            <a:r>
              <a:rPr lang="hr-HR" dirty="0"/>
              <a:t> u </a:t>
            </a:r>
            <a:r>
              <a:rPr lang="hr-HR" dirty="0" err="1" smtClean="0"/>
              <a:t>Hrvatkoj</a:t>
            </a:r>
            <a:r>
              <a:rPr lang="hr-HR" dirty="0" smtClean="0"/>
              <a:t>, </a:t>
            </a:r>
            <a:r>
              <a:rPr lang="hr-HR" dirty="0"/>
              <a:t>prema posljednjem popisu stanovništva, provedenom 2011. godine Split ima 178.192 stanovnika, druga je po veličini hrvatska luka i treća luka na Mediteranu po broju putnika. </a:t>
            </a:r>
            <a:endParaRPr lang="hr-HR" dirty="0"/>
          </a:p>
        </p:txBody>
      </p:sp>
      <p:sp>
        <p:nvSpPr>
          <p:cNvPr id="5" name="Akcijski gumb: Natrag ili Prethodno 4">
            <a:hlinkClick r:id="" action="ppaction://hlinkshowjump?jump=lastslideviewed" highlightClick="1"/>
          </p:cNvPr>
          <p:cNvSpPr/>
          <p:nvPr/>
        </p:nvSpPr>
        <p:spPr>
          <a:xfrm>
            <a:off x="7452986" y="4659682"/>
            <a:ext cx="3645074" cy="161585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4019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2" y="328691"/>
            <a:ext cx="9424292" cy="2639977"/>
          </a:xfrm>
        </p:spPr>
        <p:txBody>
          <a:bodyPr/>
          <a:lstStyle/>
          <a:p>
            <a:r>
              <a:rPr lang="hr-HR" dirty="0" smtClean="0"/>
              <a:t>Plaža u </a:t>
            </a:r>
            <a:r>
              <a:rPr lang="hr-HR" dirty="0" err="1" smtClean="0"/>
              <a:t>splitu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 rot="21352405">
            <a:off x="546426" y="2339236"/>
            <a:ext cx="8534400" cy="3748413"/>
          </a:xfrm>
        </p:spPr>
        <p:txBody>
          <a:bodyPr/>
          <a:lstStyle/>
          <a:p>
            <a:r>
              <a:rPr lang="hr-HR" dirty="0"/>
              <a:t>Najpopularnija plaža u Splitu je Bačvice, koja se nalazi 1 km od centra u smjeru trajektne luke. Ova pješčana plaža zna biti prepuna, ali ne samo plaža nego i plićak u kojemu stranci i lokalni ljudi igraju vrlo popularnu igru, </a:t>
            </a:r>
            <a:r>
              <a:rPr lang="hr-HR" dirty="0" err="1" smtClean="0"/>
              <a:t>picigin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Slika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561" y="4929380"/>
            <a:ext cx="3664014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87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1998" y="378795"/>
            <a:ext cx="8534400" cy="1507067"/>
          </a:xfrm>
        </p:spPr>
        <p:txBody>
          <a:bodyPr/>
          <a:lstStyle/>
          <a:p>
            <a:r>
              <a:rPr lang="hr-HR" dirty="0" smtClean="0"/>
              <a:t>DIOKLECIJANOVA PALAČA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 rot="872469">
            <a:off x="261957" y="1966232"/>
            <a:ext cx="8534400" cy="3615267"/>
          </a:xfrm>
        </p:spPr>
        <p:txBody>
          <a:bodyPr/>
          <a:lstStyle/>
          <a:p>
            <a:pPr marL="0" indent="0">
              <a:buNone/>
            </a:pPr>
            <a:endParaRPr lang="hr-HR" b="1" dirty="0" smtClean="0"/>
          </a:p>
          <a:p>
            <a:r>
              <a:rPr lang="hr-HR" b="1" dirty="0" smtClean="0"/>
              <a:t>Dioklecijanova </a:t>
            </a:r>
            <a:r>
              <a:rPr lang="hr-HR" b="1" dirty="0"/>
              <a:t>palača</a:t>
            </a:r>
            <a:r>
              <a:rPr lang="hr-HR" dirty="0"/>
              <a:t> je antička palača cara Dioklecijana u </a:t>
            </a:r>
            <a:r>
              <a:rPr lang="hr-HR" u="sng" dirty="0" err="1" smtClean="0"/>
              <a:t>Splitu</a:t>
            </a:r>
            <a:r>
              <a:rPr lang="hr-HR" dirty="0" err="1" smtClean="0"/>
              <a:t>.Oko</a:t>
            </a:r>
            <a:r>
              <a:rPr lang="hr-HR" dirty="0"/>
              <a:t> 300. godine podigao ju je rimski </a:t>
            </a:r>
            <a:r>
              <a:rPr lang="hr-HR" dirty="0" smtClean="0"/>
              <a:t>car Dioklecijan</a:t>
            </a:r>
            <a:r>
              <a:rPr lang="hr-HR" dirty="0"/>
              <a:t> i u njoj boravio nakon povlačenja s prijestolja (305.) do smrti (316</a:t>
            </a:r>
            <a:r>
              <a:rPr lang="hr-HR" dirty="0" smtClean="0"/>
              <a:t>.).</a:t>
            </a:r>
          </a:p>
          <a:p>
            <a:r>
              <a:rPr lang="hr-HR" dirty="0"/>
              <a:t>Sagrađena je u uvali poluotoka 5 km jugozapadno od Salone, glavnoga grada provincije Dalmacije. Ostatci palače danas su dio povijesne jezgre Splita koja je upisana na UNESCO-v popis mjesta svjetske baštine u Europi još </a:t>
            </a:r>
            <a:r>
              <a:rPr lang="hr-HR" dirty="0" smtClean="0"/>
              <a:t>1979.godine</a:t>
            </a:r>
            <a:r>
              <a:rPr lang="hr-HR" dirty="0"/>
              <a:t>.</a:t>
            </a:r>
            <a:endParaRPr lang="hr-HR" dirty="0"/>
          </a:p>
        </p:txBody>
      </p:sp>
      <p:pic>
        <p:nvPicPr>
          <p:cNvPr id="4" name="Slika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530" y="5079692"/>
            <a:ext cx="3664014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7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6947" y="551146"/>
            <a:ext cx="8534400" cy="1507067"/>
          </a:xfrm>
        </p:spPr>
        <p:txBody>
          <a:bodyPr/>
          <a:lstStyle/>
          <a:p>
            <a:r>
              <a:rPr lang="hr-HR" dirty="0" smtClean="0"/>
              <a:t>            Turizam u </a:t>
            </a:r>
            <a:r>
              <a:rPr lang="hr-HR" dirty="0" err="1" smtClean="0"/>
              <a:t>splitu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96947" y="2351762"/>
            <a:ext cx="8534400" cy="3615267"/>
          </a:xfrm>
        </p:spPr>
        <p:txBody>
          <a:bodyPr/>
          <a:lstStyle/>
          <a:p>
            <a:r>
              <a:rPr lang="hr-HR" dirty="0"/>
              <a:t>Split je posljednjih nekolika godina stekao naziv popularnog turističkog odredišta u kojemu se gosti zadržavaju više dana, i nije samo tranzitni grad.</a:t>
            </a:r>
          </a:p>
          <a:p>
            <a:r>
              <a:rPr lang="hr-HR" dirty="0"/>
              <a:t>Prema podacima </a:t>
            </a:r>
            <a:r>
              <a:rPr lang="hr-HR" dirty="0" smtClean="0"/>
              <a:t>ECM-a, </a:t>
            </a:r>
            <a:r>
              <a:rPr lang="hr-HR" dirty="0"/>
              <a:t>organizacije koja okuplja oko 120 velikih turističkih gradova Europe, Split je imao najveći godišnji postotak rasta broja dolazaka i noćenja turista. Postao je turistička hit destinacija, posebno mladih.</a:t>
            </a:r>
          </a:p>
        </p:txBody>
      </p:sp>
      <p:pic>
        <p:nvPicPr>
          <p:cNvPr id="4" name="Slika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275" y="4992011"/>
            <a:ext cx="3664014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07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174299"/>
          </a:xfrm>
        </p:spPr>
        <p:txBody>
          <a:bodyPr/>
          <a:lstStyle/>
          <a:p>
            <a:pPr marL="0" indent="0">
              <a:buNone/>
            </a:pPr>
            <a:r>
              <a:rPr lang="hr-HR" sz="6000" b="1" dirty="0" smtClean="0"/>
              <a:t>          MARJAN                                                           </a:t>
            </a:r>
          </a:p>
          <a:p>
            <a:r>
              <a:rPr lang="hr-HR" b="1" dirty="0" smtClean="0"/>
              <a:t>Marjan</a:t>
            </a:r>
            <a:r>
              <a:rPr lang="hr-HR" dirty="0"/>
              <a:t> je </a:t>
            </a:r>
            <a:r>
              <a:rPr lang="hr-HR" dirty="0" smtClean="0"/>
              <a:t>brdo,</a:t>
            </a:r>
            <a:r>
              <a:rPr lang="hr-HR" dirty="0"/>
              <a:t> </a:t>
            </a:r>
            <a:r>
              <a:rPr lang="hr-HR" dirty="0" smtClean="0"/>
              <a:t>poluotok</a:t>
            </a:r>
            <a:r>
              <a:rPr lang="hr-HR" dirty="0"/>
              <a:t> i park </a:t>
            </a:r>
            <a:r>
              <a:rPr lang="hr-HR" dirty="0" smtClean="0"/>
              <a:t>šuma</a:t>
            </a:r>
            <a:r>
              <a:rPr lang="hr-HR" dirty="0"/>
              <a:t> smještena na zapadnom dijelu </a:t>
            </a:r>
            <a:r>
              <a:rPr lang="hr-HR" dirty="0" smtClean="0"/>
              <a:t>splitskog </a:t>
            </a:r>
            <a:r>
              <a:rPr lang="hr-HR" dirty="0"/>
              <a:t>poluotoka, a i sam čini jedan manji poluotok</a:t>
            </a:r>
            <a:r>
              <a:rPr lang="hr-HR" dirty="0" smtClean="0"/>
              <a:t>.</a:t>
            </a:r>
            <a:r>
              <a:rPr lang="hr-HR" dirty="0"/>
              <a:t> Samo brdo je visoko 178 metara, a najviši vrh mu se zove </a:t>
            </a:r>
            <a:r>
              <a:rPr lang="hr-HR" i="1" dirty="0" err="1"/>
              <a:t>Telegrin</a:t>
            </a:r>
            <a:r>
              <a:rPr lang="hr-HR" dirty="0"/>
              <a:t>. Ime </a:t>
            </a:r>
            <a:r>
              <a:rPr lang="hr-HR" dirty="0" err="1"/>
              <a:t>Telegrin</a:t>
            </a:r>
            <a:r>
              <a:rPr lang="hr-HR" dirty="0"/>
              <a:t> je dobio po tome što je na njemu u Napoleonovo doba bila stara brzojavna postaja. Marjan je nedjeljiv od Splita i splitskog poluotoka i pruža se od </a:t>
            </a:r>
            <a:r>
              <a:rPr lang="hr-HR" dirty="0" err="1"/>
              <a:t>Marmontove</a:t>
            </a:r>
            <a:r>
              <a:rPr lang="hr-HR" dirty="0"/>
              <a:t> ulice prema zapadu. Dužina mu je oko 3,5 km, a najveća širina 1,5 km. </a:t>
            </a:r>
            <a:endParaRPr lang="hr-HR" dirty="0"/>
          </a:p>
        </p:txBody>
      </p:sp>
      <p:pic>
        <p:nvPicPr>
          <p:cNvPr id="4" name="Slika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390" y="4641282"/>
            <a:ext cx="3664014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79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Izradili: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Deni</a:t>
            </a:r>
            <a:r>
              <a:rPr lang="hr-HR" dirty="0" smtClean="0"/>
              <a:t> Kovačević</a:t>
            </a:r>
          </a:p>
          <a:p>
            <a:r>
              <a:rPr lang="hr-HR" dirty="0" smtClean="0"/>
              <a:t>Antonio </a:t>
            </a:r>
            <a:r>
              <a:rPr lang="hr-HR" dirty="0" err="1" smtClean="0"/>
              <a:t>Bakotin</a:t>
            </a:r>
            <a:endParaRPr lang="hr-HR" dirty="0" smtClean="0"/>
          </a:p>
          <a:p>
            <a:r>
              <a:rPr lang="hr-HR" smtClean="0"/>
              <a:t>8.b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4827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</TotalTime>
  <Words>78</Words>
  <Application>Microsoft Office PowerPoint</Application>
  <PresentationFormat>Široki zaslon</PresentationFormat>
  <Paragraphs>17</Paragraphs>
  <Slides>8</Slides>
  <Notes>0</Notes>
  <HiddenSlides>5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Faseta</vt:lpstr>
      <vt:lpstr>                                      SPLIT</vt:lpstr>
      <vt:lpstr>PowerPointova prezentacija</vt:lpstr>
      <vt:lpstr>PowerPointova prezentacija</vt:lpstr>
      <vt:lpstr>Plaža u splitu</vt:lpstr>
      <vt:lpstr>DIOKLECIJANOVA PALAČA</vt:lpstr>
      <vt:lpstr>            Turizam u splitu</vt:lpstr>
      <vt:lpstr>PowerPointova prezentacija</vt:lpstr>
      <vt:lpstr>Izradili: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SPLIT</dc:title>
  <dc:creator>Učenik</dc:creator>
  <cp:lastModifiedBy>Učenik</cp:lastModifiedBy>
  <cp:revision>6</cp:revision>
  <dcterms:created xsi:type="dcterms:W3CDTF">2015-02-23T09:05:54Z</dcterms:created>
  <dcterms:modified xsi:type="dcterms:W3CDTF">2015-02-23T09:58:11Z</dcterms:modified>
</cp:coreProperties>
</file>