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68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1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64" autoAdjust="0"/>
    <p:restoredTop sz="94709" autoAdjust="0"/>
  </p:normalViewPr>
  <p:slideViewPr>
    <p:cSldViewPr>
      <p:cViewPr varScale="1">
        <p:scale>
          <a:sx n="70" d="100"/>
          <a:sy n="70" d="100"/>
        </p:scale>
        <p:origin x="-1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6940BE-EE95-4057-A316-6C2FC35230BD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C71CDC0-F5E3-4C8A-B9A0-4C04F8A1338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75D19-F71A-4124-99C6-A3107DDEAC30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1C54C-D373-40FE-A8F0-EA3ACEF2F9C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4E892-45B4-43D6-9A26-8725C43E1F01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919C-CA20-4729-9101-D3A622198B9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F553B-475F-4681-9010-96F132D39530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FC54B-AC90-4593-87B6-1B377673C21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EEE18-C485-4964-B049-C169E239D595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A7544-41F9-4703-9ABF-FEB0CAE9616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5FECB-BA64-4CEF-B128-3DF318310754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B2837-3137-42CA-848A-789AE778F94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E6E10-A48E-4567-948F-A7421C6B0862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E16F3-C62B-4DD2-8667-5A8FE16B322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0F82F-F0B0-473B-9813-97174D4B06C0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B146-C4FC-44DE-92F1-2A28DD98BA3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AD83A-4D8F-450F-8263-8A4EF28D0CF7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42BD-6F50-46BE-B5EC-F34CED5651D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A9DA7-5A49-4D96-8B1E-AEA81A9DF408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C3A9C-67E3-41C4-A248-C1CA2F1C61F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C7FC4-4DDC-4519-9E0A-9FCDAB56BF53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1507F-EEEC-4735-BAEF-E747173BFE9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6391-E273-4F32-8F44-EDBDD89A005C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D40C2-56E9-4E5F-BC0F-01CF951484C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9B18A6-3179-47B3-856F-B7139658FBAD}" type="datetimeFigureOut">
              <a:rPr lang="sr-Latn-CS"/>
              <a:pPr>
                <a:defRPr/>
              </a:pPr>
              <a:t>11.6.2010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ECD693-F6C7-4BF9-9A46-00BC2BCB6A2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4" name="Rectangle 3"/>
          <p:cNvSpPr/>
          <p:nvPr/>
        </p:nvSpPr>
        <p:spPr>
          <a:xfrm>
            <a:off x="1552569" y="0"/>
            <a:ext cx="616249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Dalmacija u mom oku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16463" y="2492375"/>
            <a:ext cx="42148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Terenska nastava i Projektni dan </a:t>
            </a:r>
          </a:p>
          <a:p>
            <a:r>
              <a:rPr lang="hr-HR" b="1"/>
              <a:t>Voditelji nastavnici: Zdravka Pleština (geografija), Jadranka Mihovilović (hrvatski jezik), Augusta Čulo (engleski jezik) i Josip Barić (TZK)</a:t>
            </a:r>
          </a:p>
          <a:p>
            <a:r>
              <a:rPr lang="hr-HR" b="1"/>
              <a:t>Učenici: 5.a, b i c (75 učenika)</a:t>
            </a:r>
          </a:p>
        </p:txBody>
      </p:sp>
      <p:pic>
        <p:nvPicPr>
          <p:cNvPr id="7" name="Picture 6" descr="Picture 2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357438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71500" y="642938"/>
            <a:ext cx="7878763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r-HR" sz="3600">
                <a:solidFill>
                  <a:srgbClr val="FF0000"/>
                </a:solidFill>
                <a:cs typeface="Times New Roman" pitchFamily="18" charset="0"/>
              </a:rPr>
              <a:t>Svemir</a:t>
            </a:r>
            <a:endParaRPr lang="hr-HR" sz="3600">
              <a:solidFill>
                <a:srgbClr val="FF0000"/>
              </a:solidFill>
            </a:endParaRPr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U svemiru puno planeta ima, 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to je jasno ljudima svima.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Samo na Zemlji ima života, 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ostalo je sve pusta divota.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Mali otoci 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leže na plavetnilu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kristalnog mora.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                           Antonija Alfirević, 5.c</a:t>
            </a:r>
            <a:endParaRPr lang="hr-HR" sz="3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2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25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25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2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43063"/>
            <a:ext cx="409575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icture 02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43063"/>
            <a:ext cx="428625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429000" y="714375"/>
            <a:ext cx="54054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Žrnovnica rijeka 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pitku vodu ima i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pjenušavi izvor.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                     Nikolina Sunara, 5.c</a:t>
            </a:r>
            <a:endParaRPr lang="hr-HR" sz="240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14313" y="428625"/>
            <a:ext cx="434022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r-HR" sz="2400">
                <a:solidFill>
                  <a:srgbClr val="FF0000"/>
                </a:solidFill>
                <a:cs typeface="Times New Roman" pitchFamily="18" charset="0"/>
              </a:rPr>
              <a:t>Svemir</a:t>
            </a:r>
            <a:endParaRPr lang="hr-HR" sz="2400">
              <a:solidFill>
                <a:srgbClr val="FF0000"/>
              </a:solidFill>
            </a:endParaRPr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U svemiru ima zvijezda,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galaksija i planeta,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ali najljepša je od svih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naša Zemlja sveta.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Zvijezde su najsjajnije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kada padne noć,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a kada svane dan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i Sunce će doć.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Sve je to lijepo gledati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u svako doba dana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i sretni smo što je to stvarnost,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a ne samo dio sna.</a:t>
            </a:r>
            <a:endParaRPr lang="hr-HR" sz="2400"/>
          </a:p>
          <a:p>
            <a:pPr algn="ctr"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          Sara Karlović, 5.c</a:t>
            </a:r>
            <a:endParaRPr lang="hr-HR" sz="2400"/>
          </a:p>
        </p:txBody>
      </p:sp>
      <p:pic>
        <p:nvPicPr>
          <p:cNvPr id="4" name="Picture 3" descr="Picture 23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2571750"/>
            <a:ext cx="421481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5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5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56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56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" dur="2000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0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357313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icture 2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57313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-428625" y="1285875"/>
            <a:ext cx="53530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400">
                <a:solidFill>
                  <a:srgbClr val="FF0000"/>
                </a:solidFill>
                <a:cs typeface="Times New Roman" pitchFamily="18" charset="0"/>
              </a:rPr>
              <a:t>                                         </a:t>
            </a:r>
            <a:r>
              <a:rPr lang="hr-HR" sz="2400">
                <a:solidFill>
                  <a:srgbClr val="FF0000"/>
                </a:solidFill>
                <a:cs typeface="Times New Roman" pitchFamily="18" charset="0"/>
              </a:rPr>
              <a:t>Svemir</a:t>
            </a:r>
            <a:endParaRPr lang="hr-HR" sz="2400">
              <a:solidFill>
                <a:srgbClr val="FF0000"/>
              </a:solidFill>
            </a:endParaRPr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U svemiru vlada samo tama.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Galaksije, zvijezde i planeti,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sve je mirno, buke nema.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I lijepo je gledati kad svijet spava.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    Zvijezde se sjaje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      kao biseri mali,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  a mjesec se smiješi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     i kao da mi govori: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„Laku noć, lijepo spavaj!“</a:t>
            </a:r>
            <a:endParaRPr lang="hr-HR" sz="2400"/>
          </a:p>
          <a:p>
            <a:pPr eaLnBrk="0" hangingPunct="0"/>
            <a:r>
              <a:rPr lang="hr-HR" sz="2400">
                <a:solidFill>
                  <a:srgbClr val="000000"/>
                </a:solidFill>
                <a:cs typeface="Times New Roman" pitchFamily="18" charset="0"/>
              </a:rPr>
              <a:t>                               Rosana Ljušaj, 5.c</a:t>
            </a:r>
            <a:endParaRPr lang="hr-HR" sz="2400"/>
          </a:p>
        </p:txBody>
      </p:sp>
      <p:pic>
        <p:nvPicPr>
          <p:cNvPr id="3" name="Picture 2" descr="Picture 3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714500"/>
            <a:ext cx="392906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14313" y="1785938"/>
            <a:ext cx="4570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2400">
                <a:cs typeface="Times New Roman" pitchFamily="18" charset="0"/>
              </a:rPr>
              <a:t>Zvjezdano selo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  priroda i okoliš,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  to je najbolje.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         Marko Grbavica, 5.a </a:t>
            </a:r>
            <a:endParaRPr lang="hr-HR" sz="240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85750" y="3786188"/>
            <a:ext cx="44354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2400">
                <a:cs typeface="Times New Roman" pitchFamily="18" charset="0"/>
              </a:rPr>
              <a:t>Zvijezde, Mjesec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 sve smo to mi vidjeli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 na teleskopu.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        Šime Županović, 5.a</a:t>
            </a:r>
            <a:endParaRPr lang="hr-HR" sz="2400"/>
          </a:p>
        </p:txBody>
      </p:sp>
      <p:pic>
        <p:nvPicPr>
          <p:cNvPr id="6" name="Picture 5" descr="Picture 1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785938"/>
            <a:ext cx="4095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214563" y="357188"/>
            <a:ext cx="48545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3200">
                <a:solidFill>
                  <a:srgbClr val="FF0000"/>
                </a:solidFill>
                <a:cs typeface="Times New Roman" pitchFamily="18" charset="0"/>
              </a:rPr>
              <a:t>Jesmo li sami u Svemiru?</a:t>
            </a:r>
            <a:endParaRPr lang="hr-HR" sz="3200">
              <a:solidFill>
                <a:srgbClr val="FF0000"/>
              </a:solidFill>
            </a:endParaRPr>
          </a:p>
          <a:p>
            <a:pPr eaLnBrk="0" hangingPunct="0"/>
            <a:r>
              <a:rPr lang="hr-HR" sz="2400">
                <a:cs typeface="Times New Roman" pitchFamily="18" charset="0"/>
              </a:rPr>
              <a:t>                       </a:t>
            </a:r>
            <a:endParaRPr lang="hr-HR" sz="240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315913" y="1316038"/>
            <a:ext cx="9459913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2400">
                <a:cs typeface="Times New Roman" pitchFamily="18" charset="0"/>
              </a:rPr>
              <a:t>        Ja mislim da samo na Zemlji ima života.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Ali ne znam bih li vjerovala da postoje izvanzemaljci na Marsu. </a:t>
            </a:r>
          </a:p>
          <a:p>
            <a:pPr eaLnBrk="0" hangingPunct="0"/>
            <a:r>
              <a:rPr lang="hr-HR" sz="2400">
                <a:cs typeface="Times New Roman" pitchFamily="18" charset="0"/>
              </a:rPr>
              <a:t>        Voljela bih stvarno znati je li postoje zato što se </a:t>
            </a:r>
          </a:p>
          <a:p>
            <a:pPr eaLnBrk="0" hangingPunct="0"/>
            <a:r>
              <a:rPr lang="hr-HR" sz="2400">
                <a:cs typeface="Times New Roman" pitchFamily="18" charset="0"/>
              </a:rPr>
              <a:t>        plašim filmova o njima.     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Moja želja je da odem u 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Svemir i da otkrijem nešto što dosad nitko nije . A  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pogotovo koja još živa bića postoje. Htjela bih da  </a:t>
            </a:r>
          </a:p>
          <a:p>
            <a:pPr eaLnBrk="0" hangingPunct="0"/>
            <a:r>
              <a:rPr lang="hr-HR" sz="2400">
                <a:cs typeface="Times New Roman" pitchFamily="18" charset="0"/>
              </a:rPr>
              <a:t>        uživo vidim sve sprave koje lansiraju u Svemir i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promatrati astronaute kako se provode. Ne bih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htjela biti neki Geograf, jer ima stvari koje me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ne zanimaju u vezi geografije. Ima puno stvari koje  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se nisu otkrile i to mi nije drago, jer sam ja </a:t>
            </a:r>
            <a:endParaRPr lang="hr-HR" sz="2400"/>
          </a:p>
          <a:p>
            <a:pPr eaLnBrk="0" hangingPunct="0"/>
            <a:r>
              <a:rPr lang="hr-HR" sz="2400">
                <a:cs typeface="Times New Roman" pitchFamily="18" charset="0"/>
              </a:rPr>
              <a:t>        znatiželjna.</a:t>
            </a:r>
          </a:p>
          <a:p>
            <a:pPr eaLnBrk="0" hangingPunct="0"/>
            <a:r>
              <a:rPr lang="hr-HR" sz="2400"/>
              <a:t>                                                                           Mia Šerić,5.a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4" dur="20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6" dur="20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8" dur="20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20" dur="20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22" dur="20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24" dur="2000" fill="hold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26" dur="2000" fill="hold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28" dur="2000" fill="hold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0" dur="2000" fill="hold"/>
                                        <p:tgtEl>
                                          <p:spTgt spid="245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2" dur="2000" fill="hold"/>
                                        <p:tgtEl>
                                          <p:spTgt spid="245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Picture 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15931">
            <a:off x="323850" y="188913"/>
            <a:ext cx="4752975" cy="3454400"/>
          </a:xfrm>
          <a:prstGeom prst="rect">
            <a:avLst/>
          </a:prstGeom>
          <a:noFill/>
        </p:spPr>
      </p:pic>
      <p:pic>
        <p:nvPicPr>
          <p:cNvPr id="30724" name="Picture 4" descr="Picture 2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573463"/>
            <a:ext cx="4032250" cy="3009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icture 1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14313"/>
            <a:ext cx="48577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3" descr="Picture 2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13" y="3500438"/>
            <a:ext cx="48577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2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214313"/>
            <a:ext cx="49530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icture 33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63" y="3500438"/>
            <a:ext cx="4929187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Kada smo bili na izvoru rijeke ŽRNOVNICE</a:t>
            </a:r>
            <a:endParaRPr lang="hr-HR" dirty="0"/>
          </a:p>
        </p:txBody>
      </p:sp>
      <p:pic>
        <p:nvPicPr>
          <p:cNvPr id="4" name="Content Placeholder 3" descr="Picture 0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2071688"/>
            <a:ext cx="5429250" cy="442277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56288" y="1928813"/>
            <a:ext cx="32877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i="1">
                <a:latin typeface="Book Antiqua" pitchFamily="18" charset="0"/>
              </a:rPr>
              <a:t>Leptirići su</a:t>
            </a:r>
            <a:endParaRPr lang="hr-HR" sz="2400">
              <a:latin typeface="Book Antiqua" pitchFamily="18" charset="0"/>
            </a:endParaRPr>
          </a:p>
          <a:p>
            <a:r>
              <a:rPr lang="hr-HR" sz="2400" i="1">
                <a:latin typeface="Book Antiqua" pitchFamily="18" charset="0"/>
              </a:rPr>
              <a:t>šareni lepršali</a:t>
            </a:r>
            <a:endParaRPr lang="hr-HR" sz="2400">
              <a:latin typeface="Book Antiqua" pitchFamily="18" charset="0"/>
            </a:endParaRPr>
          </a:p>
          <a:p>
            <a:r>
              <a:rPr lang="hr-HR" sz="2400" i="1">
                <a:latin typeface="Book Antiqua" pitchFamily="18" charset="0"/>
              </a:rPr>
              <a:t>oko nas.</a:t>
            </a:r>
            <a:endParaRPr lang="hr-HR" sz="2400">
              <a:latin typeface="Book Antiqua" pitchFamily="18" charset="0"/>
            </a:endParaRPr>
          </a:p>
          <a:p>
            <a:r>
              <a:rPr lang="hr-HR" sz="2400" i="1">
                <a:latin typeface="Book Antiqua" pitchFamily="18" charset="0"/>
              </a:rPr>
              <a:t>        </a:t>
            </a:r>
          </a:p>
          <a:p>
            <a:r>
              <a:rPr lang="hr-HR" sz="2400" i="1">
                <a:latin typeface="Book Antiqua" pitchFamily="18" charset="0"/>
              </a:rPr>
              <a:t>Vesna Nikolina Roglić, 5.b</a:t>
            </a:r>
            <a:endParaRPr lang="hr-HR" sz="2400">
              <a:latin typeface="Book Antiqua" pitchFamily="18" charset="0"/>
            </a:endParaRPr>
          </a:p>
          <a:p>
            <a:endParaRPr lang="hr-HR"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Picture 3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85737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Picture 29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1857375"/>
            <a:ext cx="407193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Picture 1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3600450" cy="2701925"/>
          </a:xfrm>
          <a:prstGeom prst="rect">
            <a:avLst/>
          </a:prstGeom>
          <a:noFill/>
        </p:spPr>
      </p:pic>
      <p:pic>
        <p:nvPicPr>
          <p:cNvPr id="34820" name="Picture 4" descr="Picture 2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15888"/>
            <a:ext cx="4391025" cy="2754312"/>
          </a:xfrm>
          <a:prstGeom prst="rect">
            <a:avLst/>
          </a:prstGeom>
          <a:noFill/>
        </p:spPr>
      </p:pic>
      <p:pic>
        <p:nvPicPr>
          <p:cNvPr id="34821" name="Picture 5" descr="Picture 2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538"/>
            <a:ext cx="4176713" cy="3132137"/>
          </a:xfrm>
          <a:prstGeom prst="rect">
            <a:avLst/>
          </a:prstGeom>
          <a:noFill/>
        </p:spPr>
      </p:pic>
      <p:pic>
        <p:nvPicPr>
          <p:cNvPr id="34822" name="Picture 6" descr="Picture 2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3284538"/>
            <a:ext cx="4392612" cy="31686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196752"/>
            <a:ext cx="7503977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Izradio:</a:t>
            </a:r>
          </a:p>
          <a:p>
            <a:pPr algn="ctr"/>
            <a:r>
              <a:rPr lang="hr-HR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Petar Dobrić</a:t>
            </a:r>
          </a:p>
          <a:p>
            <a:pPr algn="ctr"/>
            <a:r>
              <a:rPr lang="hr-HR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5.b</a:t>
            </a:r>
            <a:endParaRPr lang="en-US" sz="9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Zvjezdarnica</a:t>
            </a:r>
            <a:endParaRPr lang="hr-HR" dirty="0"/>
          </a:p>
        </p:txBody>
      </p:sp>
      <p:pic>
        <p:nvPicPr>
          <p:cNvPr id="4" name="Content Placeholder 3" descr="Picture 2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3" y="1571625"/>
            <a:ext cx="4143375" cy="3522663"/>
          </a:xfrm>
        </p:spPr>
      </p:pic>
      <p:sp>
        <p:nvSpPr>
          <p:cNvPr id="6" name="TextBox 5"/>
          <p:cNvSpPr txBox="1"/>
          <p:nvPr/>
        </p:nvSpPr>
        <p:spPr>
          <a:xfrm rot="21193559">
            <a:off x="4786314" y="1643050"/>
            <a:ext cx="3773790" cy="369331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Svjetlucavo Sunce,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što sve nas grije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s radošću oblak krije. 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 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 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Svaki planet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nešto svoje ima,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a zvijezde se vesele s njima.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i="1" dirty="0">
                <a:latin typeface="+mn-lt"/>
              </a:rPr>
              <a:t>              Nikolina Kovač,  5.b</a:t>
            </a:r>
            <a:endParaRPr lang="hr-HR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43188" y="4643438"/>
            <a:ext cx="4379912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400" b="1" i="1">
                <a:latin typeface="Book Antiqua" pitchFamily="18" charset="0"/>
              </a:rPr>
              <a:t>Rijeka Žrnovnica</a:t>
            </a:r>
            <a:endParaRPr lang="hr-HR" sz="2400" b="1">
              <a:latin typeface="Book Antiqua" pitchFamily="18" charset="0"/>
            </a:endParaRPr>
          </a:p>
          <a:p>
            <a:r>
              <a:rPr lang="hr-HR" sz="2400" b="1" i="1">
                <a:latin typeface="Book Antiqua" pitchFamily="18" charset="0"/>
              </a:rPr>
              <a:t>prirodom teče i ima</a:t>
            </a:r>
            <a:endParaRPr lang="hr-HR" sz="2400" b="1">
              <a:latin typeface="Book Antiqua" pitchFamily="18" charset="0"/>
            </a:endParaRPr>
          </a:p>
          <a:p>
            <a:r>
              <a:rPr lang="hr-HR" sz="2400" b="1" i="1">
                <a:latin typeface="Book Antiqua" pitchFamily="18" charset="0"/>
              </a:rPr>
              <a:t>slapove sve veće,veće.</a:t>
            </a:r>
            <a:endParaRPr lang="hr-HR" sz="2400" b="1">
              <a:latin typeface="Book Antiqua" pitchFamily="18" charset="0"/>
            </a:endParaRPr>
          </a:p>
          <a:p>
            <a:r>
              <a:rPr lang="hr-HR" sz="2400" b="1" i="1">
                <a:latin typeface="Book Antiqua" pitchFamily="18" charset="0"/>
              </a:rPr>
              <a:t>                  Nikolina Kovač,  5.b</a:t>
            </a:r>
            <a:endParaRPr lang="hr-HR" sz="2400" b="1">
              <a:latin typeface="Book Antiqua" pitchFamily="18" charset="0"/>
            </a:endParaRPr>
          </a:p>
          <a:p>
            <a:endParaRPr lang="hr-HR">
              <a:latin typeface="Book Antiqua" pitchFamily="18" charset="0"/>
            </a:endParaRPr>
          </a:p>
        </p:txBody>
      </p:sp>
      <p:pic>
        <p:nvPicPr>
          <p:cNvPr id="3" name="Picture 2" descr="Picture 1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285750"/>
            <a:ext cx="5524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-285750" y="2786063"/>
            <a:ext cx="33797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hr-HR" sz="2400" i="1">
                <a:cs typeface="Times New Roman" pitchFamily="18" charset="0"/>
              </a:rPr>
              <a:t>Divne zvijezde </a:t>
            </a:r>
            <a:endParaRPr lang="hr-HR" sz="2400"/>
          </a:p>
          <a:p>
            <a:pPr algn="ctr" eaLnBrk="0" hangingPunct="0"/>
            <a:r>
              <a:rPr lang="hr-HR" sz="2400" i="1">
                <a:cs typeface="Times New Roman" pitchFamily="18" charset="0"/>
              </a:rPr>
              <a:t>vesele se i smiješe.</a:t>
            </a:r>
            <a:endParaRPr lang="hr-HR" sz="2400"/>
          </a:p>
          <a:p>
            <a:pPr algn="ctr" eaLnBrk="0" hangingPunct="0"/>
            <a:r>
              <a:rPr lang="hr-HR" sz="2400" i="1">
                <a:cs typeface="Times New Roman" pitchFamily="18" charset="0"/>
              </a:rPr>
              <a:t>Sretne su.</a:t>
            </a:r>
            <a:endParaRPr lang="hr-HR" sz="2400"/>
          </a:p>
          <a:p>
            <a:pPr algn="ctr" eaLnBrk="0" hangingPunct="0"/>
            <a:r>
              <a:rPr lang="hr-HR" sz="2400" i="1">
                <a:cs typeface="Times New Roman" pitchFamily="18" charset="0"/>
              </a:rPr>
              <a:t>         Ivana Sunara, 5.b</a:t>
            </a:r>
            <a:endParaRPr lang="hr-HR" sz="2400"/>
          </a:p>
        </p:txBody>
      </p:sp>
      <p:pic>
        <p:nvPicPr>
          <p:cNvPr id="18434" name="Picture 4" descr="Picture 3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1785938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857875" y="928688"/>
            <a:ext cx="28575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r-HR" sz="2400" i="1">
                <a:cs typeface="Times New Roman" pitchFamily="18" charset="0"/>
              </a:rPr>
              <a:t>Male zvijezde</a:t>
            </a:r>
            <a:endParaRPr lang="hr-HR" sz="2400"/>
          </a:p>
          <a:p>
            <a:pPr algn="ctr" eaLnBrk="0" hangingPunct="0"/>
            <a:r>
              <a:rPr lang="hr-HR" sz="2400" i="1">
                <a:cs typeface="Times New Roman" pitchFamily="18" charset="0"/>
              </a:rPr>
              <a:t>čarobno su plesale,</a:t>
            </a:r>
            <a:endParaRPr lang="hr-HR" sz="2400"/>
          </a:p>
          <a:p>
            <a:pPr algn="ctr" eaLnBrk="0" hangingPunct="0"/>
            <a:r>
              <a:rPr lang="hr-HR" sz="2400" i="1">
                <a:cs typeface="Times New Roman" pitchFamily="18" charset="0"/>
              </a:rPr>
              <a:t>krasile nebo.</a:t>
            </a:r>
            <a:endParaRPr lang="hr-HR" sz="2400"/>
          </a:p>
          <a:p>
            <a:pPr algn="ctr" eaLnBrk="0" hangingPunct="0"/>
            <a:r>
              <a:rPr lang="hr-HR" sz="2400" i="1">
                <a:cs typeface="Times New Roman" pitchFamily="18" charset="0"/>
              </a:rPr>
              <a:t>Petar Dobrić, 5.b</a:t>
            </a:r>
            <a:endParaRPr lang="hr-HR" sz="2400"/>
          </a:p>
        </p:txBody>
      </p:sp>
      <p:pic>
        <p:nvPicPr>
          <p:cNvPr id="3" name="Picture 2" descr="Picture 3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357313"/>
            <a:ext cx="51911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428625" y="0"/>
            <a:ext cx="8429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>
                <a:latin typeface="Book Antiqua" pitchFamily="18" charset="0"/>
              </a:rPr>
              <a:t>Promatrali smo teleskopom </a:t>
            </a:r>
          </a:p>
          <a:p>
            <a:r>
              <a:rPr lang="hr-HR" sz="3200">
                <a:latin typeface="Book Antiqua" pitchFamily="18" charset="0"/>
              </a:rPr>
              <a:t>                Saturn i Mjesec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11" dur="20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13" dur="2000" fill="hold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15" dur="2000" fill="hold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17" dur="2000" fill="hold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1802" y="214290"/>
            <a:ext cx="28392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Pjesme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235075" y="1620838"/>
            <a:ext cx="6865938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Zvjezdice sjajne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na nebu se igraju.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Plamte svjećice.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Pogled na Mjesec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je čarolija sreće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i čovječanstva.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Rijeka Žrnovnica je nešto lijepo i čisto.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Bilo bi dobro kada je ljudi ne bi zagađivali.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                </a:t>
            </a:r>
            <a:endParaRPr lang="hr-HR" sz="2800"/>
          </a:p>
          <a:p>
            <a:pPr algn="ctr" eaLnBrk="0" hangingPunct="0"/>
            <a:r>
              <a:rPr lang="hr-HR" sz="2800">
                <a:solidFill>
                  <a:srgbClr val="000000"/>
                </a:solidFill>
                <a:cs typeface="Times New Roman" pitchFamily="18" charset="0"/>
              </a:rPr>
              <a:t>            Filip Lijić, 5.c</a:t>
            </a:r>
            <a:endParaRPr lang="hr-HR" sz="2800"/>
          </a:p>
        </p:txBody>
      </p:sp>
      <p:pic>
        <p:nvPicPr>
          <p:cNvPr id="4" name="Picture 3" descr="Picture 3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500188"/>
            <a:ext cx="28575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icture 14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1428750"/>
            <a:ext cx="2571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0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04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88" y="571500"/>
            <a:ext cx="83407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r-HR" sz="3600">
                <a:solidFill>
                  <a:srgbClr val="FF0000"/>
                </a:solidFill>
                <a:cs typeface="Times New Roman" pitchFamily="18" charset="0"/>
              </a:rPr>
              <a:t>Moj san</a:t>
            </a:r>
            <a:endParaRPr lang="hr-HR" sz="3600">
              <a:solidFill>
                <a:srgbClr val="FF0000"/>
              </a:solidFill>
            </a:endParaRPr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Da je meni astronaut biti 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i po nebu putovati.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Vidio bih mnogo zvijezda,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Mjesec, Sunce i osam planeta.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Apollo 11 moj prijevoz bi bio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svemirsku  letjelicu kakvu bi svatko htio.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Taj moj san ostvariti se neće,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jer ja nemam toliko sreće.</a:t>
            </a:r>
            <a:endParaRPr lang="hr-HR" sz="3600"/>
          </a:p>
          <a:p>
            <a:pPr algn="ctr" eaLnBrk="0" hangingPunct="0"/>
            <a:r>
              <a:rPr lang="hr-HR" sz="3600">
                <a:solidFill>
                  <a:srgbClr val="000000"/>
                </a:solidFill>
                <a:cs typeface="Times New Roman" pitchFamily="18" charset="0"/>
              </a:rPr>
              <a:t>              Josip Batalić, 5.c</a:t>
            </a:r>
            <a:endParaRPr lang="hr-HR" sz="3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15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3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071563"/>
            <a:ext cx="4143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icture 29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71563"/>
            <a:ext cx="42862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763</TotalTime>
  <Words>587</Words>
  <Application>Microsoft Office PowerPoint</Application>
  <PresentationFormat>On-screen Show (4:3)</PresentationFormat>
  <Paragraphs>120</Paragraphs>
  <Slides>22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Apex</vt:lpstr>
      <vt:lpstr>Slide 1</vt:lpstr>
      <vt:lpstr>Kada smo bili na izvoru rijeke ŽRNOVNICE</vt:lpstr>
      <vt:lpstr>Zvjezdarnica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Dobrić</dc:creator>
  <cp:lastModifiedBy>Dobrić</cp:lastModifiedBy>
  <cp:revision>78</cp:revision>
  <dcterms:created xsi:type="dcterms:W3CDTF">2010-06-08T10:05:54Z</dcterms:created>
  <dcterms:modified xsi:type="dcterms:W3CDTF">2010-06-11T11:38:15Z</dcterms:modified>
</cp:coreProperties>
</file>